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17"/>
    <a:srgbClr val="616161"/>
    <a:srgbClr val="000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2287E-01F8-68D8-3667-B61CCA7C2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D9B8AA-426C-8FA8-B997-FB203FED6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B1027E-F329-FD4D-9EEB-6C2F391E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9A5C7B-9E9F-E2E4-A7F5-A82CA337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2B6511-4767-0A5D-C5AC-098AA195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529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07790-CFD2-8ECF-CBD8-76425FE1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5F5CBC-1216-178F-46CD-4B2633E24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07C5D1-AE68-0EBA-EE98-A159DCC55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C3EA5A-B292-EA08-F074-82C4AB44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0469D4-434F-D403-D3B1-3CA27AFC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513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D0487B-EA24-21EB-121B-D10EFC55E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27FBF8-13A1-E079-6721-8BF200ABA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1C70D-6C3C-8AEE-B0C1-518B4B7B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73FC33-B537-E0CF-5997-EFE1238C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FC91B2-5105-A0EC-E526-F1314FED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396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83ED2-FCCA-1022-261F-211A0EBA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BF8F5-AAFD-98B3-B98B-1A948877E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3BC612-70E8-8E2F-FFAE-84253F2E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48EBA-927C-A495-3FC9-CEED47CC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59F18B-AA4C-C7B3-BF65-A041D730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317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38AF0-AC0E-2719-E3C1-F54CFBCF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6F8636-7308-D66A-61E8-40F4697C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3BBCA-DD7E-EBDB-AD51-BD8485B2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B516BE-6E44-44AC-E959-8919DD8F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8DA7EF-1EFF-244A-E055-F66CC107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06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CF9B8-F68B-BEC7-A8F3-E176B32D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0ED4B1-25B3-E23D-C9F5-BE828B8E8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688B77-7FCA-AC89-9D38-7121F6BDE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9116DB-E094-CE02-A6CD-045868E85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26642D-FE69-51EF-8E5F-B1D7E600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D831F3-4A5A-C810-032A-A6D66C3E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471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97C12-5091-FC0A-ACD8-0DFB3861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70CE88-E59F-8239-7BA2-850DE3BA7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0F4EBC-BF52-EF89-181C-D656DB633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06FC1F1-1C78-97EE-E4E7-B5CAEA79D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3495E-A7EB-D76E-2233-7153D0B2B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98C37F-9629-D0EF-AF02-7AD8C247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903DCF-6264-AB6A-00CC-EF8468F3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66A1495-35D3-2DA6-0C59-31FE06E3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661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D7D0C-DBE8-9D8F-863D-CEFF90A7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CE8DD4-1D74-FDC2-7646-FCA5E582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3DEB0A-3754-4444-DBE2-7DDC9186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14D5CA-D7BD-C864-4C28-F2661510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6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7AF443-B2A3-6F90-9E4F-B80E148F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6695D0-AFA8-55D8-6622-2AB266EF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63462B-00D1-DA85-D803-753DA699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306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E6264-FE84-57AD-EBA4-73B135DB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C03A3F-FBCC-2B78-86DD-3F598BDF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8E59C6-8818-076D-F349-35ED00D95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CB7B57-C5FD-753A-4CD2-C96EEFE30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19FD7D-C328-EB37-AB33-FDD70297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F9EE34-AE3F-4C50-562C-622CC510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56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9E6CB-219A-25CD-C55E-47693FED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52F8C2-168F-F4BF-CBBB-62B0D50A1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27F85C-CB14-2FB9-74EA-012694853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B3B7BD-AD82-C9E0-C791-CF6BFE3F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E11D1A-3D94-C3C4-2342-4128BEDE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0A3E07-5997-3D88-8D11-22A42505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34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469D6B-E946-EF10-DADE-4E796BD3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1B008-E2CB-7A33-6AB0-A84E0AD3A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3E619F-76E6-1925-0153-607FB8598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E4982C-B9F7-F931-32C1-24F4FC5DC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CD2CE-59FE-A895-31DF-4BCE9B5D9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907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2026B2EB-73E3-6440-BA50-E771493375DB}"/>
              </a:ext>
            </a:extLst>
          </p:cNvPr>
          <p:cNvGrpSpPr/>
          <p:nvPr/>
        </p:nvGrpSpPr>
        <p:grpSpPr>
          <a:xfrm>
            <a:off x="-2550" y="145070"/>
            <a:ext cx="12192000" cy="6579969"/>
            <a:chOff x="-2550" y="145070"/>
            <a:chExt cx="12192000" cy="6579969"/>
          </a:xfrm>
        </p:grpSpPr>
        <p:pic>
          <p:nvPicPr>
            <p:cNvPr id="2" name="Imagen 1" descr="Imagen que contiene Mapa">
              <a:extLst>
                <a:ext uri="{FF2B5EF4-FFF2-40B4-BE49-F238E27FC236}">
                  <a16:creationId xmlns:a16="http://schemas.microsoft.com/office/drawing/2014/main" id="{849F7CE4-7F2D-E55F-02B3-988D39314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36" b="26803"/>
            <a:stretch/>
          </p:blipFill>
          <p:spPr>
            <a:xfrm>
              <a:off x="-2550" y="145070"/>
              <a:ext cx="12192000" cy="3296039"/>
            </a:xfrm>
            <a:prstGeom prst="rect">
              <a:avLst/>
            </a:prstGeom>
          </p:spPr>
        </p:pic>
        <p:pic>
          <p:nvPicPr>
            <p:cNvPr id="4" name="Imagen 3" descr="Imagen que contiene Mapa">
              <a:extLst>
                <a:ext uri="{FF2B5EF4-FFF2-40B4-BE49-F238E27FC236}">
                  <a16:creationId xmlns:a16="http://schemas.microsoft.com/office/drawing/2014/main" id="{685C7331-046F-4E4A-9931-BDC17AD3B7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36" b="26803"/>
            <a:stretch/>
          </p:blipFill>
          <p:spPr>
            <a:xfrm>
              <a:off x="-2550" y="3429000"/>
              <a:ext cx="12192000" cy="3296039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997054B2-EC3E-7BA1-D8BA-B2D160B3F131}"/>
                </a:ext>
              </a:extLst>
            </p:cNvPr>
            <p:cNvGrpSpPr/>
            <p:nvPr/>
          </p:nvGrpSpPr>
          <p:grpSpPr>
            <a:xfrm>
              <a:off x="10838828" y="6174375"/>
              <a:ext cx="1350621" cy="390516"/>
              <a:chOff x="5777111" y="3953689"/>
              <a:chExt cx="2612245" cy="390516"/>
            </a:xfrm>
          </p:grpSpPr>
          <p:sp>
            <p:nvSpPr>
              <p:cNvPr id="15" name="Título 7">
                <a:extLst>
                  <a:ext uri="{FF2B5EF4-FFF2-40B4-BE49-F238E27FC236}">
                    <a16:creationId xmlns:a16="http://schemas.microsoft.com/office/drawing/2014/main" id="{6D5D933C-6D32-2313-55E7-A962EFB75D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9775" y="4106716"/>
                <a:ext cx="2188687" cy="2374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O" sz="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Ingeniero de Sistemas</a:t>
                </a:r>
              </a:p>
            </p:txBody>
          </p:sp>
          <p:cxnSp>
            <p:nvCxnSpPr>
              <p:cNvPr id="3" name="Conector recto 2">
                <a:extLst>
                  <a:ext uri="{FF2B5EF4-FFF2-40B4-BE49-F238E27FC236}">
                    <a16:creationId xmlns:a16="http://schemas.microsoft.com/office/drawing/2014/main" id="{06AA1B55-FE98-23C8-FF99-2298F21B03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2935" y="4318079"/>
                <a:ext cx="2406079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ítulo 7">
                <a:extLst>
                  <a:ext uri="{FF2B5EF4-FFF2-40B4-BE49-F238E27FC236}">
                    <a16:creationId xmlns:a16="http://schemas.microsoft.com/office/drawing/2014/main" id="{00FA0B2B-7FC4-6A0F-FEDB-B842C55768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7111" y="3953689"/>
                <a:ext cx="2612245" cy="2374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O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Carlos A. Flórez</a:t>
                </a:r>
              </a:p>
            </p:txBody>
          </p:sp>
        </p:grpSp>
        <p:pic>
          <p:nvPicPr>
            <p:cNvPr id="8" name="Imagen 7" descr="Un hombre con una playera de color rosa&#10;&#10;Descripción generada automáticamente con confianza media">
              <a:extLst>
                <a:ext uri="{FF2B5EF4-FFF2-40B4-BE49-F238E27FC236}">
                  <a16:creationId xmlns:a16="http://schemas.microsoft.com/office/drawing/2014/main" id="{8C033771-7841-4B38-93C4-88F260402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95"/>
            <a:stretch/>
          </p:blipFill>
          <p:spPr>
            <a:xfrm>
              <a:off x="10333947" y="6104942"/>
              <a:ext cx="504882" cy="493932"/>
            </a:xfrm>
            <a:prstGeom prst="ellipse">
              <a:avLst/>
            </a:prstGeom>
            <a:ln w="190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Imagen 11" descr="Icono&#10;&#10;Descripción generada automáticamente">
              <a:extLst>
                <a:ext uri="{FF2B5EF4-FFF2-40B4-BE49-F238E27FC236}">
                  <a16:creationId xmlns:a16="http://schemas.microsoft.com/office/drawing/2014/main" id="{782AD6FB-9B62-2338-2BB1-B60CC09EE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3216" y="5704395"/>
              <a:ext cx="1061954" cy="400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9922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7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4806</dc:creator>
  <cp:lastModifiedBy>4806</cp:lastModifiedBy>
  <cp:revision>26</cp:revision>
  <dcterms:created xsi:type="dcterms:W3CDTF">2023-11-28T15:04:18Z</dcterms:created>
  <dcterms:modified xsi:type="dcterms:W3CDTF">2023-12-01T17:24:03Z</dcterms:modified>
</cp:coreProperties>
</file>